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5"/>
  </p:notesMasterIdLst>
  <p:sldIdLst>
    <p:sldId id="256" r:id="rId2"/>
    <p:sldId id="257" r:id="rId3"/>
    <p:sldId id="266" r:id="rId4"/>
  </p:sldIdLst>
  <p:sldSz cx="9144000" cy="6858000" type="screen4x3"/>
  <p:notesSz cx="6858000" cy="9144000"/>
  <p:defaultTextStyle>
    <a:defPPr marR="0" algn="l" rtl="0">
      <a:lnSpc>
        <a:spcPct val="100000"/>
      </a:lnSpc>
      <a:spcBef>
        <a:spcPts val="0"/>
      </a:spcBef>
      <a:spcAft>
        <a:spcPts val="0"/>
      </a:spcAft>
    </a:defPPr>
    <a:lvl1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1pPr>
    <a:lvl2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2pPr>
    <a:lvl3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3pPr>
    <a:lvl4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4pPr>
    <a:lvl5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5pPr>
    <a:lvl6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6pPr>
    <a:lvl7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7pPr>
    <a:lvl8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8pPr>
    <a:lvl9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90651C3A-4460-11DB-9652-00E08161165F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498" y="123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" name="Shape 3"/>
          <p:cNvSpPr txBox="1">
            <a:spLocks noGrp="1"/>
          </p:cNvSpPr>
          <p:nvPr>
            <p:ph type="dt" idx="10"/>
          </p:nvPr>
        </p:nvSpPr>
        <p:spPr>
          <a:xfrm>
            <a:off x="3884612" y="0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" name="Shape 4"/>
          <p:cNvSpPr>
            <a:spLocks noGrp="1" noRot="1" noChangeAspect="1"/>
          </p:cNvSpPr>
          <p:nvPr>
            <p:ph type="sldImg" idx="3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5" name="Shape 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6" name="Shape 6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>
            <a:lvl1pPr marL="0" marR="0" indent="0" algn="r" rtl="0">
              <a:spcBef>
                <a:spcPts val="0"/>
              </a:spcBef>
              <a:buNone/>
              <a:defRPr sz="12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marL="0" lvl="0" indent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3665812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Shape 9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91" name="Shape 9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200" b="0" i="0" u="none" strike="noStrike" cap="none" baseline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2" name="Shape 92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</a:t>
            </a:fld>
            <a:endParaRPr lang="en-US" sz="1200" b="0" i="0" u="none" strike="noStrike" cap="none" baseline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Shape 9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99" name="Shape 9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200" b="0" i="0" u="none" strike="noStrike" cap="none" baseline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0" name="Shape 100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</a:t>
            </a:fld>
            <a:endParaRPr lang="en-US" sz="1200" b="0" i="0" u="none" strike="noStrike" cap="none" baseline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Shape 9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99" name="Shape 9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200" b="0" i="0" u="none" strike="noStrike" cap="none" baseline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0" name="Shape 100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</a:t>
            </a:fld>
            <a:endParaRPr lang="en-US" sz="1200" b="0" i="0" u="none" strike="noStrike" cap="none" baseline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buClr>
                <a:srgbClr val="00B0F0"/>
              </a:buClr>
              <a:buFont typeface="Arial Narrow"/>
              <a:buNone/>
              <a:defRPr/>
            </a:lvl1pPr>
            <a:lvl2pPr marL="0" marR="0" indent="0" algn="l" rtl="0">
              <a:spcBef>
                <a:spcPts val="0"/>
              </a:spcBef>
              <a:defRPr/>
            </a:lvl2pPr>
            <a:lvl3pPr marL="0" marR="0" indent="0" algn="l" rtl="0">
              <a:spcBef>
                <a:spcPts val="0"/>
              </a:spcBef>
              <a:defRPr/>
            </a:lvl3pPr>
            <a:lvl4pPr marL="0" marR="0" indent="0" algn="l" rtl="0">
              <a:spcBef>
                <a:spcPts val="0"/>
              </a:spcBef>
              <a:defRPr/>
            </a:lvl4pPr>
            <a:lvl5pPr marL="0" marR="0" indent="0" algn="l" rtl="0">
              <a:spcBef>
                <a:spcPts val="0"/>
              </a:spcBef>
              <a:defRPr/>
            </a:lvl5pPr>
            <a:lvl6pPr marL="0" marR="0" indent="0" algn="l" rtl="0">
              <a:spcBef>
                <a:spcPts val="0"/>
              </a:spcBef>
              <a:defRPr/>
            </a:lvl6pPr>
            <a:lvl7pPr marL="0" marR="0" indent="0" algn="l" rtl="0">
              <a:spcBef>
                <a:spcPts val="0"/>
              </a:spcBef>
              <a:defRPr/>
            </a:lvl7pPr>
            <a:lvl8pPr marL="0" marR="0" indent="0" algn="l" rtl="0">
              <a:spcBef>
                <a:spcPts val="0"/>
              </a:spcBef>
              <a:defRPr/>
            </a:lvl8pPr>
            <a:lvl9pPr marL="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8" name="Shape 18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799" cy="1752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ctr" rtl="0">
              <a:spcBef>
                <a:spcPts val="560"/>
              </a:spcBef>
              <a:buClr>
                <a:srgbClr val="888888"/>
              </a:buClr>
              <a:buFont typeface="Arial"/>
              <a:buNone/>
              <a:defRPr/>
            </a:lvl1pPr>
            <a:lvl2pPr marL="457200" marR="0" indent="0" algn="ctr" rtl="0">
              <a:spcBef>
                <a:spcPts val="480"/>
              </a:spcBef>
              <a:buClr>
                <a:srgbClr val="888888"/>
              </a:buClr>
              <a:buFont typeface="Arial"/>
              <a:buNone/>
              <a:defRPr/>
            </a:lvl2pPr>
            <a:lvl3pPr marL="914400" marR="0" indent="0" algn="ctr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/>
            </a:lvl3pPr>
            <a:lvl4pPr marL="1371600" marR="0" indent="0" algn="ctr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/>
            </a:lvl4pPr>
            <a:lvl5pPr marL="1828800" marR="0" indent="0" algn="ctr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/>
            </a:lvl5pPr>
            <a:lvl6pPr marL="2286000" marR="0" indent="0" algn="ctr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/>
            </a:lvl6pPr>
            <a:lvl7pPr marL="2743200" marR="0" indent="0" algn="ctr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/>
            </a:lvl7pPr>
            <a:lvl8pPr marL="3200400" marR="0" indent="0" algn="ctr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/>
            </a:lvl8pPr>
            <a:lvl9pPr marL="3657600" marR="0" indent="0" algn="ctr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/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0" name="Shape 20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1" name="Shape 2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>
            <a:lvl1pPr marL="0" marR="0" indent="0" algn="r" rtl="0">
              <a:spcBef>
                <a:spcPts val="0"/>
              </a:spcBef>
              <a:buNone/>
              <a:defRPr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marL="0" lvl="0" indent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>
  <p:cSld name="Title and Vertical Text"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Shape 74"/>
          <p:cNvSpPr txBox="1">
            <a:spLocks noGrp="1"/>
          </p:cNvSpPr>
          <p:nvPr>
            <p:ph type="title"/>
          </p:nvPr>
        </p:nvSpPr>
        <p:spPr>
          <a:xfrm>
            <a:off x="457200" y="-591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algn="ctr" rtl="0">
              <a:spcBef>
                <a:spcPts val="0"/>
              </a:spcBef>
              <a:buClr>
                <a:srgbClr val="00B0F0"/>
              </a:buClr>
              <a:buFont typeface="Arial Narrow"/>
              <a:buNone/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75" name="Shape 75"/>
          <p:cNvSpPr txBox="1">
            <a:spLocks noGrp="1"/>
          </p:cNvSpPr>
          <p:nvPr>
            <p:ph type="body" idx="1"/>
          </p:nvPr>
        </p:nvSpPr>
        <p:spPr>
          <a:xfrm rot="5400000">
            <a:off x="2309018" y="-251618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indent="-165100" algn="l" rtl="0">
              <a:spcBef>
                <a:spcPts val="560"/>
              </a:spcBef>
              <a:buClr>
                <a:schemeClr val="dk1"/>
              </a:buClr>
              <a:buFont typeface="Arial"/>
              <a:buChar char="•"/>
              <a:defRPr/>
            </a:lvl1pPr>
            <a:lvl2pPr marL="742950" indent="-133350" algn="l" rtl="0">
              <a:spcBef>
                <a:spcPts val="480"/>
              </a:spcBef>
              <a:buClr>
                <a:schemeClr val="dk1"/>
              </a:buClr>
              <a:buFont typeface="Arial"/>
              <a:buChar char="–"/>
              <a:defRPr/>
            </a:lvl2pPr>
            <a:lvl3pPr marL="114300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3pPr>
            <a:lvl4pPr marL="160020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–"/>
              <a:defRPr/>
            </a:lvl4pPr>
            <a:lvl5pPr marL="205740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»"/>
              <a:defRPr/>
            </a:lvl5pPr>
            <a:lvl6pPr marL="251460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6pPr>
            <a:lvl7pPr marL="297180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7pPr>
            <a:lvl8pPr marL="342900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8pPr>
            <a:lvl9pPr marL="388620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9pPr>
          </a:lstStyle>
          <a:p>
            <a:endParaRPr/>
          </a:p>
        </p:txBody>
      </p:sp>
      <p:sp>
        <p:nvSpPr>
          <p:cNvPr id="76" name="Shape 76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77" name="Shape 77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78" name="Shape 78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>
            <a:lvl1pPr marL="0" marR="0" indent="0" algn="r" rtl="0">
              <a:spcBef>
                <a:spcPts val="0"/>
              </a:spcBef>
              <a:buNone/>
              <a:defRPr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marL="0" lvl="0" indent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>
  <p:cSld name="Vertical Title and Text"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Shape 80"/>
          <p:cNvSpPr txBox="1">
            <a:spLocks noGrp="1"/>
          </p:cNvSpPr>
          <p:nvPr>
            <p:ph type="title"/>
          </p:nvPr>
        </p:nvSpPr>
        <p:spPr>
          <a:xfrm rot="5400000">
            <a:off x="4732337" y="2171700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algn="ctr" rtl="0">
              <a:spcBef>
                <a:spcPts val="0"/>
              </a:spcBef>
              <a:buClr>
                <a:srgbClr val="00B0F0"/>
              </a:buClr>
              <a:buFont typeface="Arial Narrow"/>
              <a:buNone/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81" name="Shape 81"/>
          <p:cNvSpPr txBox="1">
            <a:spLocks noGrp="1"/>
          </p:cNvSpPr>
          <p:nvPr>
            <p:ph type="body" idx="1"/>
          </p:nvPr>
        </p:nvSpPr>
        <p:spPr>
          <a:xfrm rot="5400000">
            <a:off x="541337" y="190500"/>
            <a:ext cx="5851525" cy="60197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indent="-165100" algn="l" rtl="0">
              <a:spcBef>
                <a:spcPts val="560"/>
              </a:spcBef>
              <a:buClr>
                <a:schemeClr val="dk1"/>
              </a:buClr>
              <a:buFont typeface="Arial"/>
              <a:buChar char="•"/>
              <a:defRPr/>
            </a:lvl1pPr>
            <a:lvl2pPr marL="742950" indent="-133350" algn="l" rtl="0">
              <a:spcBef>
                <a:spcPts val="480"/>
              </a:spcBef>
              <a:buClr>
                <a:schemeClr val="dk1"/>
              </a:buClr>
              <a:buFont typeface="Arial"/>
              <a:buChar char="–"/>
              <a:defRPr/>
            </a:lvl2pPr>
            <a:lvl3pPr marL="114300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3pPr>
            <a:lvl4pPr marL="160020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–"/>
              <a:defRPr/>
            </a:lvl4pPr>
            <a:lvl5pPr marL="205740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»"/>
              <a:defRPr/>
            </a:lvl5pPr>
            <a:lvl6pPr marL="251460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6pPr>
            <a:lvl7pPr marL="297180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7pPr>
            <a:lvl8pPr marL="342900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8pPr>
            <a:lvl9pPr marL="388620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9pPr>
          </a:lstStyle>
          <a:p>
            <a:endParaRPr/>
          </a:p>
        </p:txBody>
      </p:sp>
      <p:sp>
        <p:nvSpPr>
          <p:cNvPr id="82" name="Shape 8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83" name="Shape 8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84" name="Shape 8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>
            <a:lvl1pPr marL="0" marR="0" indent="0" algn="r" rtl="0">
              <a:spcBef>
                <a:spcPts val="0"/>
              </a:spcBef>
              <a:buNone/>
              <a:defRPr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marL="0" lvl="0" indent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Shape 23"/>
          <p:cNvSpPr txBox="1">
            <a:spLocks noGrp="1"/>
          </p:cNvSpPr>
          <p:nvPr>
            <p:ph type="title"/>
          </p:nvPr>
        </p:nvSpPr>
        <p:spPr>
          <a:xfrm>
            <a:off x="457200" y="-591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algn="ctr" rtl="0">
              <a:spcBef>
                <a:spcPts val="0"/>
              </a:spcBef>
              <a:buClr>
                <a:srgbClr val="00B0F0"/>
              </a:buClr>
              <a:buFont typeface="Arial Narrow"/>
              <a:buNone/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4" name="Shape 24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indent="-165100" algn="l" rtl="0">
              <a:spcBef>
                <a:spcPts val="560"/>
              </a:spcBef>
              <a:buClr>
                <a:schemeClr val="dk1"/>
              </a:buClr>
              <a:buFont typeface="Arial"/>
              <a:buChar char="•"/>
              <a:defRPr/>
            </a:lvl1pPr>
            <a:lvl2pPr marL="742950" indent="-133350" algn="l" rtl="0">
              <a:spcBef>
                <a:spcPts val="480"/>
              </a:spcBef>
              <a:buClr>
                <a:schemeClr val="dk1"/>
              </a:buClr>
              <a:buFont typeface="Arial"/>
              <a:buChar char="–"/>
              <a:defRPr/>
            </a:lvl2pPr>
            <a:lvl3pPr marL="114300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3pPr>
            <a:lvl4pPr marL="160020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–"/>
              <a:defRPr/>
            </a:lvl4pPr>
            <a:lvl5pPr marL="205740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»"/>
              <a:defRPr/>
            </a:lvl5pPr>
            <a:lvl6pPr marL="251460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6pPr>
            <a:lvl7pPr marL="297180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7pPr>
            <a:lvl8pPr marL="342900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8pPr>
            <a:lvl9pPr marL="388620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9pPr>
          </a:lstStyle>
          <a:p>
            <a:endParaRPr/>
          </a:p>
        </p:txBody>
      </p:sp>
      <p:sp>
        <p:nvSpPr>
          <p:cNvPr id="25" name="Shape 25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6" name="Shape 26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7" name="Shape 27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>
            <a:lvl1pPr marL="0" marR="0" indent="0" algn="r" rtl="0">
              <a:spcBef>
                <a:spcPts val="0"/>
              </a:spcBef>
              <a:buNone/>
              <a:defRPr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marL="0" lvl="0" indent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 txBox="1">
            <a:spLocks noGrp="1"/>
          </p:cNvSpPr>
          <p:nvPr>
            <p:ph type="title"/>
          </p:nvPr>
        </p:nvSpPr>
        <p:spPr>
          <a:xfrm>
            <a:off x="722312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algn="l"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0" name="Shape 30"/>
          <p:cNvSpPr txBox="1">
            <a:spLocks noGrp="1"/>
          </p:cNvSpPr>
          <p:nvPr>
            <p:ph type="body" idx="1"/>
          </p:nvPr>
        </p:nvSpPr>
        <p:spPr>
          <a:xfrm>
            <a:off x="722312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indent="0" rtl="0">
              <a:spcBef>
                <a:spcPts val="0"/>
              </a:spcBef>
              <a:buClr>
                <a:srgbClr val="888888"/>
              </a:buClr>
              <a:buFont typeface="Arial"/>
              <a:buNone/>
              <a:defRPr/>
            </a:lvl1pPr>
            <a:lvl2pPr marL="457200" indent="0" rtl="0">
              <a:spcBef>
                <a:spcPts val="0"/>
              </a:spcBef>
              <a:buClr>
                <a:srgbClr val="888888"/>
              </a:buClr>
              <a:buFont typeface="Arial"/>
              <a:buNone/>
              <a:defRPr/>
            </a:lvl2pPr>
            <a:lvl3pPr marL="914400" indent="0" rtl="0">
              <a:spcBef>
                <a:spcPts val="0"/>
              </a:spcBef>
              <a:buClr>
                <a:srgbClr val="888888"/>
              </a:buClr>
              <a:buFont typeface="Arial"/>
              <a:buNone/>
              <a:defRPr/>
            </a:lvl3pPr>
            <a:lvl4pPr marL="1371600" indent="0" rtl="0">
              <a:spcBef>
                <a:spcPts val="0"/>
              </a:spcBef>
              <a:buClr>
                <a:srgbClr val="888888"/>
              </a:buClr>
              <a:buFont typeface="Arial"/>
              <a:buNone/>
              <a:defRPr/>
            </a:lvl4pPr>
            <a:lvl5pPr marL="1828800" indent="0" rtl="0">
              <a:spcBef>
                <a:spcPts val="0"/>
              </a:spcBef>
              <a:buClr>
                <a:srgbClr val="888888"/>
              </a:buClr>
              <a:buFont typeface="Arial"/>
              <a:buNone/>
              <a:defRPr/>
            </a:lvl5pPr>
            <a:lvl6pPr marL="2286000" indent="0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/>
            </a:lvl6pPr>
            <a:lvl7pPr marL="2743200" indent="0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/>
            </a:lvl7pPr>
            <a:lvl8pPr marL="3200400" indent="0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/>
            </a:lvl8pPr>
            <a:lvl9pPr marL="3657600" indent="0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31" name="Shape 3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2" name="Shape 3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3" name="Shape 3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>
            <a:lvl1pPr marL="0" marR="0" indent="0" algn="r" rtl="0">
              <a:spcBef>
                <a:spcPts val="0"/>
              </a:spcBef>
              <a:buNone/>
              <a:defRPr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marL="0" lvl="0" indent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Shape 35"/>
          <p:cNvSpPr txBox="1">
            <a:spLocks noGrp="1"/>
          </p:cNvSpPr>
          <p:nvPr>
            <p:ph type="title"/>
          </p:nvPr>
        </p:nvSpPr>
        <p:spPr>
          <a:xfrm>
            <a:off x="457200" y="-591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algn="ctr" rtl="0">
              <a:spcBef>
                <a:spcPts val="0"/>
              </a:spcBef>
              <a:buClr>
                <a:srgbClr val="00B0F0"/>
              </a:buClr>
              <a:buFont typeface="Arial Narrow"/>
              <a:buNone/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6" name="Shape 36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599" cy="45259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7" name="Shape 37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599" cy="45259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8" name="Shape 38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9" name="Shape 39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0" name="Shape 4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>
            <a:lvl1pPr marL="0" marR="0" indent="0" algn="r" rtl="0">
              <a:spcBef>
                <a:spcPts val="0"/>
              </a:spcBef>
              <a:buNone/>
              <a:defRPr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marL="0" lvl="0" indent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mparison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 txBox="1">
            <a:spLocks noGrp="1"/>
          </p:cNvSpPr>
          <p:nvPr>
            <p:ph type="title"/>
          </p:nvPr>
        </p:nvSpPr>
        <p:spPr>
          <a:xfrm>
            <a:off x="457200" y="-591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3" name="Shape 43"/>
          <p:cNvSpPr txBox="1">
            <a:spLocks noGrp="1"/>
          </p:cNvSpPr>
          <p:nvPr>
            <p:ph type="body" idx="1"/>
          </p:nvPr>
        </p:nvSpPr>
        <p:spPr>
          <a:xfrm>
            <a:off x="457200" y="1535112"/>
            <a:ext cx="4040187" cy="6397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indent="0" rtl="0">
              <a:spcBef>
                <a:spcPts val="0"/>
              </a:spcBef>
              <a:buFont typeface="Arial"/>
              <a:buNone/>
              <a:defRPr/>
            </a:lvl1pPr>
            <a:lvl2pPr marL="457200" indent="0" rtl="0">
              <a:spcBef>
                <a:spcPts val="0"/>
              </a:spcBef>
              <a:buFont typeface="Arial"/>
              <a:buNone/>
              <a:defRPr/>
            </a:lvl2pPr>
            <a:lvl3pPr marL="914400" indent="0" rtl="0">
              <a:spcBef>
                <a:spcPts val="0"/>
              </a:spcBef>
              <a:buFont typeface="Arial"/>
              <a:buNone/>
              <a:defRPr/>
            </a:lvl3pPr>
            <a:lvl4pPr marL="1371600" indent="0" rtl="0">
              <a:spcBef>
                <a:spcPts val="0"/>
              </a:spcBef>
              <a:buFont typeface="Arial"/>
              <a:buNone/>
              <a:defRPr/>
            </a:lvl4pPr>
            <a:lvl5pPr marL="1828800" indent="0" rtl="0">
              <a:spcBef>
                <a:spcPts val="0"/>
              </a:spcBef>
              <a:buFont typeface="Arial"/>
              <a:buNone/>
              <a:defRPr/>
            </a:lvl5pPr>
            <a:lvl6pPr marL="2286000" indent="0" rtl="0">
              <a:spcBef>
                <a:spcPts val="0"/>
              </a:spcBef>
              <a:buFont typeface="Calibri"/>
              <a:buNone/>
              <a:defRPr/>
            </a:lvl6pPr>
            <a:lvl7pPr marL="2743200" indent="0" rtl="0">
              <a:spcBef>
                <a:spcPts val="0"/>
              </a:spcBef>
              <a:buFont typeface="Calibri"/>
              <a:buNone/>
              <a:defRPr/>
            </a:lvl7pPr>
            <a:lvl8pPr marL="3200400" indent="0" rtl="0">
              <a:spcBef>
                <a:spcPts val="0"/>
              </a:spcBef>
              <a:buFont typeface="Calibri"/>
              <a:buNone/>
              <a:defRPr/>
            </a:lvl8pPr>
            <a:lvl9pPr marL="3657600" indent="0" rtl="0">
              <a:spcBef>
                <a:spcPts val="0"/>
              </a:spcBef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44" name="Shape 44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7" cy="39512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5" name="Shape 45"/>
          <p:cNvSpPr txBox="1">
            <a:spLocks noGrp="1"/>
          </p:cNvSpPr>
          <p:nvPr>
            <p:ph type="body" idx="3"/>
          </p:nvPr>
        </p:nvSpPr>
        <p:spPr>
          <a:xfrm>
            <a:off x="4645025" y="1535112"/>
            <a:ext cx="4041774" cy="6397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indent="0" rtl="0">
              <a:spcBef>
                <a:spcPts val="0"/>
              </a:spcBef>
              <a:buFont typeface="Arial"/>
              <a:buNone/>
              <a:defRPr/>
            </a:lvl1pPr>
            <a:lvl2pPr marL="457200" indent="0" rtl="0">
              <a:spcBef>
                <a:spcPts val="0"/>
              </a:spcBef>
              <a:buFont typeface="Arial"/>
              <a:buNone/>
              <a:defRPr/>
            </a:lvl2pPr>
            <a:lvl3pPr marL="914400" indent="0" rtl="0">
              <a:spcBef>
                <a:spcPts val="0"/>
              </a:spcBef>
              <a:buFont typeface="Arial"/>
              <a:buNone/>
              <a:defRPr/>
            </a:lvl3pPr>
            <a:lvl4pPr marL="1371600" indent="0" rtl="0">
              <a:spcBef>
                <a:spcPts val="0"/>
              </a:spcBef>
              <a:buFont typeface="Arial"/>
              <a:buNone/>
              <a:defRPr/>
            </a:lvl4pPr>
            <a:lvl5pPr marL="1828800" indent="0" rtl="0">
              <a:spcBef>
                <a:spcPts val="0"/>
              </a:spcBef>
              <a:buFont typeface="Arial"/>
              <a:buNone/>
              <a:defRPr/>
            </a:lvl5pPr>
            <a:lvl6pPr marL="2286000" indent="0" rtl="0">
              <a:spcBef>
                <a:spcPts val="0"/>
              </a:spcBef>
              <a:buFont typeface="Calibri"/>
              <a:buNone/>
              <a:defRPr/>
            </a:lvl6pPr>
            <a:lvl7pPr marL="2743200" indent="0" rtl="0">
              <a:spcBef>
                <a:spcPts val="0"/>
              </a:spcBef>
              <a:buFont typeface="Calibri"/>
              <a:buNone/>
              <a:defRPr/>
            </a:lvl7pPr>
            <a:lvl8pPr marL="3200400" indent="0" rtl="0">
              <a:spcBef>
                <a:spcPts val="0"/>
              </a:spcBef>
              <a:buFont typeface="Calibri"/>
              <a:buNone/>
              <a:defRPr/>
            </a:lvl8pPr>
            <a:lvl9pPr marL="3657600" indent="0" rtl="0">
              <a:spcBef>
                <a:spcPts val="0"/>
              </a:spcBef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46" name="Shape 46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4" cy="39512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7" name="Shape 47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8" name="Shape 48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9" name="Shape 49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>
            <a:lvl1pPr marL="0" marR="0" indent="0" algn="r" rtl="0">
              <a:spcBef>
                <a:spcPts val="0"/>
              </a:spcBef>
              <a:buNone/>
              <a:defRPr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marL="0" lvl="0" indent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 txBox="1">
            <a:spLocks noGrp="1"/>
          </p:cNvSpPr>
          <p:nvPr>
            <p:ph type="title"/>
          </p:nvPr>
        </p:nvSpPr>
        <p:spPr>
          <a:xfrm>
            <a:off x="457200" y="-591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algn="ctr" rtl="0">
              <a:spcBef>
                <a:spcPts val="0"/>
              </a:spcBef>
              <a:buClr>
                <a:srgbClr val="00B0F0"/>
              </a:buClr>
              <a:buFont typeface="Arial Narrow"/>
              <a:buNone/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52" name="Shape 5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53" name="Shape 5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54" name="Shape 5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>
            <a:lvl1pPr marL="0" marR="0" indent="0" algn="r" rtl="0">
              <a:spcBef>
                <a:spcPts val="0"/>
              </a:spcBef>
              <a:buNone/>
              <a:defRPr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marL="0" lvl="0" indent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56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57" name="Shape 57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58" name="Shape 58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>
            <a:lvl1pPr marL="0" marR="0" indent="0" algn="r" rtl="0">
              <a:spcBef>
                <a:spcPts val="0"/>
              </a:spcBef>
              <a:buNone/>
              <a:defRPr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marL="0" lvl="0" indent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Content with Caption"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Shape 60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algn="l"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61" name="Shape 61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62" name="Shape 62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indent="0" rtl="0">
              <a:spcBef>
                <a:spcPts val="0"/>
              </a:spcBef>
              <a:buFont typeface="Arial"/>
              <a:buNone/>
              <a:defRPr/>
            </a:lvl1pPr>
            <a:lvl2pPr marL="457200" indent="0" rtl="0">
              <a:spcBef>
                <a:spcPts val="0"/>
              </a:spcBef>
              <a:buFont typeface="Arial"/>
              <a:buNone/>
              <a:defRPr/>
            </a:lvl2pPr>
            <a:lvl3pPr marL="914400" indent="0" rtl="0">
              <a:spcBef>
                <a:spcPts val="0"/>
              </a:spcBef>
              <a:buFont typeface="Arial"/>
              <a:buNone/>
              <a:defRPr/>
            </a:lvl3pPr>
            <a:lvl4pPr marL="1371600" indent="0" rtl="0">
              <a:spcBef>
                <a:spcPts val="0"/>
              </a:spcBef>
              <a:buFont typeface="Arial"/>
              <a:buNone/>
              <a:defRPr/>
            </a:lvl4pPr>
            <a:lvl5pPr marL="1828800" indent="0" rtl="0">
              <a:spcBef>
                <a:spcPts val="0"/>
              </a:spcBef>
              <a:buFont typeface="Arial"/>
              <a:buNone/>
              <a:defRPr/>
            </a:lvl5pPr>
            <a:lvl6pPr marL="2286000" indent="0" rtl="0">
              <a:spcBef>
                <a:spcPts val="0"/>
              </a:spcBef>
              <a:buFont typeface="Calibri"/>
              <a:buNone/>
              <a:defRPr/>
            </a:lvl6pPr>
            <a:lvl7pPr marL="2743200" indent="0" rtl="0">
              <a:spcBef>
                <a:spcPts val="0"/>
              </a:spcBef>
              <a:buFont typeface="Calibri"/>
              <a:buNone/>
              <a:defRPr/>
            </a:lvl7pPr>
            <a:lvl8pPr marL="3200400" indent="0" rtl="0">
              <a:spcBef>
                <a:spcPts val="0"/>
              </a:spcBef>
              <a:buFont typeface="Calibri"/>
              <a:buNone/>
              <a:defRPr/>
            </a:lvl8pPr>
            <a:lvl9pPr marL="3657600" indent="0" rtl="0">
              <a:spcBef>
                <a:spcPts val="0"/>
              </a:spcBef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63" name="Shape 63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64" name="Shape 64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65" name="Shape 65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>
            <a:lvl1pPr marL="0" marR="0" indent="0" algn="r" rtl="0">
              <a:spcBef>
                <a:spcPts val="0"/>
              </a:spcBef>
              <a:buNone/>
              <a:defRPr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marL="0" lvl="0" indent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Picture with Caption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Shape 67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399" cy="56673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algn="l"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68" name="Shape 68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399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69" name="Shape 69"/>
          <p:cNvSpPr txBox="1">
            <a:spLocks noGrp="1"/>
          </p:cNvSpPr>
          <p:nvPr>
            <p:ph type="body" idx="1"/>
          </p:nvPr>
        </p:nvSpPr>
        <p:spPr>
          <a:xfrm>
            <a:off x="1792288" y="5367337"/>
            <a:ext cx="5486399" cy="80486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indent="0" rtl="0">
              <a:spcBef>
                <a:spcPts val="0"/>
              </a:spcBef>
              <a:buFont typeface="Arial"/>
              <a:buNone/>
              <a:defRPr/>
            </a:lvl1pPr>
            <a:lvl2pPr marL="457200" indent="0" rtl="0">
              <a:spcBef>
                <a:spcPts val="0"/>
              </a:spcBef>
              <a:buFont typeface="Arial"/>
              <a:buNone/>
              <a:defRPr/>
            </a:lvl2pPr>
            <a:lvl3pPr marL="914400" indent="0" rtl="0">
              <a:spcBef>
                <a:spcPts val="0"/>
              </a:spcBef>
              <a:buFont typeface="Arial"/>
              <a:buNone/>
              <a:defRPr/>
            </a:lvl3pPr>
            <a:lvl4pPr marL="1371600" indent="0" rtl="0">
              <a:spcBef>
                <a:spcPts val="0"/>
              </a:spcBef>
              <a:buFont typeface="Arial"/>
              <a:buNone/>
              <a:defRPr/>
            </a:lvl4pPr>
            <a:lvl5pPr marL="1828800" indent="0" rtl="0">
              <a:spcBef>
                <a:spcPts val="0"/>
              </a:spcBef>
              <a:buFont typeface="Arial"/>
              <a:buNone/>
              <a:defRPr/>
            </a:lvl5pPr>
            <a:lvl6pPr marL="2286000" indent="0" rtl="0">
              <a:spcBef>
                <a:spcPts val="0"/>
              </a:spcBef>
              <a:buFont typeface="Calibri"/>
              <a:buNone/>
              <a:defRPr/>
            </a:lvl6pPr>
            <a:lvl7pPr marL="2743200" indent="0" rtl="0">
              <a:spcBef>
                <a:spcPts val="0"/>
              </a:spcBef>
              <a:buFont typeface="Calibri"/>
              <a:buNone/>
              <a:defRPr/>
            </a:lvl7pPr>
            <a:lvl8pPr marL="3200400" indent="0" rtl="0">
              <a:spcBef>
                <a:spcPts val="0"/>
              </a:spcBef>
              <a:buFont typeface="Calibri"/>
              <a:buNone/>
              <a:defRPr/>
            </a:lvl8pPr>
            <a:lvl9pPr marL="3657600" indent="0" rtl="0">
              <a:spcBef>
                <a:spcPts val="0"/>
              </a:spcBef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70" name="Shape 70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71" name="Shape 7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72" name="Shape 7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>
            <a:lvl1pPr marL="0" marR="0" indent="0" algn="r" rtl="0">
              <a:spcBef>
                <a:spcPts val="0"/>
              </a:spcBef>
              <a:buNone/>
              <a:defRPr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marL="0" lvl="0" indent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hape 9"/>
          <p:cNvSpPr/>
          <p:nvPr/>
        </p:nvSpPr>
        <p:spPr>
          <a:xfrm>
            <a:off x="0" y="93513"/>
            <a:ext cx="9144000" cy="1050969"/>
          </a:xfrm>
          <a:prstGeom prst="rect">
            <a:avLst/>
          </a:prstGeom>
          <a:solidFill>
            <a:srgbClr val="BFBFBF">
              <a:alpha val="69803"/>
            </a:srgbClr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0" i="0" u="none" strike="noStrike" cap="none" baseline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" name="Shape 10"/>
          <p:cNvSpPr txBox="1">
            <a:spLocks noGrp="1"/>
          </p:cNvSpPr>
          <p:nvPr>
            <p:ph type="title"/>
          </p:nvPr>
        </p:nvSpPr>
        <p:spPr>
          <a:xfrm>
            <a:off x="457200" y="-591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buClr>
                <a:srgbClr val="00B0F0"/>
              </a:buClr>
              <a:buFont typeface="Arial Narrow"/>
              <a:buNone/>
              <a:defRPr/>
            </a:lvl1pPr>
            <a:lvl2pPr marL="0" marR="0" indent="0" algn="l" rtl="0">
              <a:spcBef>
                <a:spcPts val="0"/>
              </a:spcBef>
              <a:defRPr/>
            </a:lvl2pPr>
            <a:lvl3pPr marL="0" marR="0" indent="0" algn="l" rtl="0">
              <a:spcBef>
                <a:spcPts val="0"/>
              </a:spcBef>
              <a:defRPr/>
            </a:lvl3pPr>
            <a:lvl4pPr marL="0" marR="0" indent="0" algn="l" rtl="0">
              <a:spcBef>
                <a:spcPts val="0"/>
              </a:spcBef>
              <a:defRPr/>
            </a:lvl4pPr>
            <a:lvl5pPr marL="0" marR="0" indent="0" algn="l" rtl="0">
              <a:spcBef>
                <a:spcPts val="0"/>
              </a:spcBef>
              <a:defRPr/>
            </a:lvl5pPr>
            <a:lvl6pPr marL="0" marR="0" indent="0" algn="l" rtl="0">
              <a:spcBef>
                <a:spcPts val="0"/>
              </a:spcBef>
              <a:defRPr/>
            </a:lvl6pPr>
            <a:lvl7pPr marL="0" marR="0" indent="0" algn="l" rtl="0">
              <a:spcBef>
                <a:spcPts val="0"/>
              </a:spcBef>
              <a:defRPr/>
            </a:lvl7pPr>
            <a:lvl8pPr marL="0" marR="0" indent="0" algn="l" rtl="0">
              <a:spcBef>
                <a:spcPts val="0"/>
              </a:spcBef>
              <a:defRPr/>
            </a:lvl8pPr>
            <a:lvl9pPr marL="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1" name="Shape 11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indent="-165100" algn="l" rtl="0">
              <a:spcBef>
                <a:spcPts val="560"/>
              </a:spcBef>
              <a:buClr>
                <a:schemeClr val="dk1"/>
              </a:buClr>
              <a:buFont typeface="Arial"/>
              <a:buChar char="•"/>
              <a:defRPr/>
            </a:lvl1pPr>
            <a:lvl2pPr marL="742950" marR="0" indent="-133350" algn="l" rtl="0">
              <a:spcBef>
                <a:spcPts val="480"/>
              </a:spcBef>
              <a:buClr>
                <a:schemeClr val="dk1"/>
              </a:buClr>
              <a:buFont typeface="Arial"/>
              <a:buChar char="–"/>
              <a:defRPr/>
            </a:lvl2pPr>
            <a:lvl3pPr marL="1143000" marR="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3pPr>
            <a:lvl4pPr marL="1600200" marR="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–"/>
              <a:defRPr/>
            </a:lvl4pPr>
            <a:lvl5pPr marL="2057400" marR="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»"/>
              <a:defRPr/>
            </a:lvl5pPr>
            <a:lvl6pPr marL="2514600" marR="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6pPr>
            <a:lvl7pPr marL="2971800" marR="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7pPr>
            <a:lvl8pPr marL="3429000" marR="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8pPr>
            <a:lvl9pPr marL="3886200" marR="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3" name="Shape 1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4" name="Shape 1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>
            <a:lvl1pPr marL="0" marR="0" indent="0" algn="r" rtl="0">
              <a:spcBef>
                <a:spcPts val="0"/>
              </a:spcBef>
              <a:buNone/>
              <a:defRPr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marL="0" lvl="0" indent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/>
              <a:t>‹#›</a:t>
            </a:fld>
            <a:endParaRPr lang="en-US"/>
          </a:p>
        </p:txBody>
      </p:sp>
      <p:sp>
        <p:nvSpPr>
          <p:cNvPr id="15" name="Shape 15"/>
          <p:cNvSpPr txBox="1"/>
          <p:nvPr/>
        </p:nvSpPr>
        <p:spPr>
          <a:xfrm>
            <a:off x="8001000" y="6543675"/>
            <a:ext cx="1082331" cy="24447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200" b="0" i="0" u="none" strike="noStrike" cap="none" baseline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</p:titleStyle>
    <p:body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bodyStyle>
    <p:other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hyperlink" Target="https://dcs2.noaa.gov/" TargetMode="External"/><Relationship Id="rId3" Type="http://schemas.openxmlformats.org/officeDocument/2006/relationships/image" Target="../media/image2.png"/><Relationship Id="rId7" Type="http://schemas.openxmlformats.org/officeDocument/2006/relationships/hyperlink" Target="https://dcs1.noaa.gov/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noaasis.noaa.gov/DCS" TargetMode="External"/><Relationship Id="rId5" Type="http://schemas.openxmlformats.org/officeDocument/2006/relationships/hyperlink" Target="mailto:Letecia.reeves@noaa.gov" TargetMode="External"/><Relationship Id="rId10" Type="http://schemas.openxmlformats.org/officeDocument/2006/relationships/hyperlink" Target="https://dcs4.noaa.gov/" TargetMode="External"/><Relationship Id="rId4" Type="http://schemas.openxmlformats.org/officeDocument/2006/relationships/hyperlink" Target="mailto:Kay.metcalf@noaa.gov" TargetMode="External"/><Relationship Id="rId9" Type="http://schemas.openxmlformats.org/officeDocument/2006/relationships/hyperlink" Target="https://dcs3.noaa.gov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Shape 86"/>
          <p:cNvSpPr txBox="1">
            <a:spLocks noGrp="1"/>
          </p:cNvSpPr>
          <p:nvPr>
            <p:ph type="subTitle" idx="1"/>
          </p:nvPr>
        </p:nvSpPr>
        <p:spPr>
          <a:xfrm>
            <a:off x="397823" y="6128567"/>
            <a:ext cx="8389914" cy="17526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rgbClr val="9B9DA0"/>
              </a:buClr>
              <a:buSzPct val="25000"/>
              <a:buFont typeface="Arial"/>
              <a:buNone/>
            </a:pPr>
            <a:r>
              <a:rPr lang="en-US" sz="2400" b="0" i="0" u="none" strike="noStrike" cap="none" baseline="0" dirty="0" smtClean="0">
                <a:solidFill>
                  <a:srgbClr val="9B9DA0"/>
                </a:solidFill>
                <a:latin typeface="Arial Narrow"/>
                <a:ea typeface="Arial Narrow"/>
                <a:cs typeface="Arial Narrow"/>
                <a:sym typeface="Arial Narrow"/>
              </a:rPr>
              <a:t>May 3, 2016</a:t>
            </a:r>
            <a:endParaRPr lang="en-US" sz="2400" b="0" i="0" u="none" strike="noStrike" cap="none" baseline="0" dirty="0">
              <a:solidFill>
                <a:srgbClr val="9B9DA0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sp>
        <p:nvSpPr>
          <p:cNvPr id="87" name="Shape 87"/>
          <p:cNvSpPr txBox="1"/>
          <p:nvPr/>
        </p:nvSpPr>
        <p:spPr>
          <a:xfrm>
            <a:off x="397823" y="286186"/>
            <a:ext cx="8389916" cy="26160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US" sz="1100" b="0" i="0" u="none" strike="noStrike" cap="none" baseline="0" dirty="0">
                <a:solidFill>
                  <a:srgbClr val="595959"/>
                </a:solidFill>
                <a:latin typeface="Arial Narrow"/>
                <a:ea typeface="Arial Narrow"/>
                <a:cs typeface="Arial Narrow"/>
                <a:sym typeface="Arial Narrow"/>
              </a:rPr>
              <a:t>NOAA Satellite and Information Service  |  </a:t>
            </a:r>
            <a:r>
              <a:rPr lang="en-US" sz="1100" dirty="0" smtClean="0">
                <a:solidFill>
                  <a:srgbClr val="595959"/>
                </a:solidFill>
                <a:latin typeface="Arial Narrow"/>
                <a:ea typeface="Arial Narrow"/>
                <a:cs typeface="Arial Narrow"/>
                <a:sym typeface="Arial Narrow"/>
              </a:rPr>
              <a:t>Office of Satellite and Product Operations</a:t>
            </a:r>
            <a:endParaRPr lang="en-US" sz="1100" b="0" i="0" u="none" strike="noStrike" cap="none" baseline="0" dirty="0">
              <a:solidFill>
                <a:srgbClr val="595959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sp>
        <p:nvSpPr>
          <p:cNvPr id="88" name="Shape 88"/>
          <p:cNvSpPr txBox="1"/>
          <p:nvPr/>
        </p:nvSpPr>
        <p:spPr>
          <a:xfrm>
            <a:off x="261257" y="4055464"/>
            <a:ext cx="9144000" cy="217318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lvl="0">
              <a:buSzPct val="25000"/>
            </a:pPr>
            <a:r>
              <a:rPr lang="en-US" sz="2800" dirty="0" smtClean="0"/>
              <a:t>LRIT Update</a:t>
            </a:r>
            <a:endParaRPr lang="en-US" sz="2800" dirty="0" smtClean="0"/>
          </a:p>
          <a:p>
            <a:pPr lvl="0">
              <a:buSzPct val="25000"/>
            </a:pPr>
            <a:r>
              <a:rPr lang="en-US" sz="2000" b="0" i="1" u="none" strike="noStrike" cap="none" baseline="0" dirty="0" smtClean="0">
                <a:solidFill>
                  <a:srgbClr val="00B0F0"/>
                </a:solidFill>
                <a:latin typeface="Arial"/>
                <a:ea typeface="Arial"/>
                <a:cs typeface="Arial"/>
                <a:sym typeface="Arial"/>
              </a:rPr>
              <a:t>Kay Metcalf, NOAA GOES DCS Program Manager</a:t>
            </a:r>
            <a:endParaRPr lang="en-US" sz="2000" b="0" i="1" u="none" strike="noStrike" cap="none" baseline="0" dirty="0">
              <a:solidFill>
                <a:srgbClr val="00B0F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hape 94"/>
          <p:cNvSpPr txBox="1"/>
          <p:nvPr/>
        </p:nvSpPr>
        <p:spPr>
          <a:xfrm>
            <a:off x="0" y="-142211"/>
            <a:ext cx="9144000" cy="147002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lvl="0" algn="ctr">
              <a:lnSpc>
                <a:spcPct val="108333"/>
              </a:lnSpc>
              <a:buSzPct val="25000"/>
            </a:pPr>
            <a:r>
              <a:rPr lang="en-US" sz="3600" dirty="0" smtClean="0"/>
              <a:t>LRIT Update</a:t>
            </a:r>
            <a:endParaRPr lang="en-US" sz="3600" b="0" i="0" u="none" strike="noStrike" cap="none" baseline="0" dirty="0">
              <a:solidFill>
                <a:srgbClr val="00B0F0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sp>
        <p:nvSpPr>
          <p:cNvPr id="95" name="Shape 95"/>
          <p:cNvSpPr txBox="1"/>
          <p:nvPr/>
        </p:nvSpPr>
        <p:spPr>
          <a:xfrm>
            <a:off x="8001000" y="6543675"/>
            <a:ext cx="1082331" cy="24447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</a:t>
            </a:fld>
            <a:endParaRPr lang="en-US" sz="1200" b="0" i="0" u="none" strike="noStrike" cap="none" baseline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6" name="Shape 96"/>
          <p:cNvSpPr txBox="1">
            <a:spLocks noGrp="1"/>
          </p:cNvSpPr>
          <p:nvPr>
            <p:ph type="body" idx="1"/>
          </p:nvPr>
        </p:nvSpPr>
        <p:spPr>
          <a:xfrm>
            <a:off x="457200" y="11430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lvl="2">
              <a:spcBef>
                <a:spcPts val="0"/>
              </a:spcBef>
            </a:pPr>
            <a:r>
              <a:rPr lang="en-US" sz="2000" dirty="0" smtClean="0"/>
              <a:t>Final Approval Received from NESDIS/OSPO management to replace the LRIT feed with DADDS</a:t>
            </a:r>
          </a:p>
          <a:p>
            <a:pPr lvl="2">
              <a:spcBef>
                <a:spcPts val="0"/>
              </a:spcBef>
            </a:pPr>
            <a:r>
              <a:rPr lang="en-US" sz="2000" dirty="0" smtClean="0"/>
              <a:t>Regression testing begun to ensure nothing “broken” since last tests</a:t>
            </a:r>
          </a:p>
          <a:p>
            <a:pPr lvl="3">
              <a:spcBef>
                <a:spcPts val="0"/>
              </a:spcBef>
            </a:pPr>
            <a:r>
              <a:rPr lang="en-US" sz="2000" dirty="0" smtClean="0"/>
              <a:t>Found some network changes that required some adjustment</a:t>
            </a:r>
          </a:p>
          <a:p>
            <a:pPr lvl="2">
              <a:spcBef>
                <a:spcPts val="0"/>
              </a:spcBef>
            </a:pPr>
            <a:r>
              <a:rPr lang="en-US" sz="2000" dirty="0" smtClean="0"/>
              <a:t>Network connections established and tested</a:t>
            </a:r>
          </a:p>
          <a:p>
            <a:pPr lvl="2">
              <a:spcBef>
                <a:spcPts val="0"/>
              </a:spcBef>
            </a:pPr>
            <a:r>
              <a:rPr lang="en-US" sz="2000" dirty="0" smtClean="0"/>
              <a:t>Live Broadcast Test Delayed due to Critical Weather Day (CWD)</a:t>
            </a:r>
          </a:p>
          <a:p>
            <a:pPr lvl="2">
              <a:spcBef>
                <a:spcPts val="0"/>
              </a:spcBef>
            </a:pPr>
            <a:r>
              <a:rPr lang="en-US" sz="2000" dirty="0" smtClean="0"/>
              <a:t>Scheduled to test for 5 hours Monday May 2, 2016</a:t>
            </a:r>
          </a:p>
          <a:p>
            <a:pPr lvl="2">
              <a:spcBef>
                <a:spcPts val="0"/>
              </a:spcBef>
            </a:pPr>
            <a:r>
              <a:rPr lang="en-US" sz="2000" dirty="0" smtClean="0"/>
              <a:t>If successful connection may be left in place</a:t>
            </a:r>
          </a:p>
          <a:p>
            <a:pPr lvl="2">
              <a:spcBef>
                <a:spcPts val="0"/>
              </a:spcBef>
            </a:pPr>
            <a:r>
              <a:rPr lang="en-US" sz="2000" dirty="0" smtClean="0"/>
              <a:t>If not left in place, can be established within a very short time</a:t>
            </a:r>
          </a:p>
          <a:p>
            <a:pPr lvl="2">
              <a:spcBef>
                <a:spcPts val="0"/>
              </a:spcBef>
            </a:pPr>
            <a:r>
              <a:rPr lang="en-US" sz="2000" dirty="0" smtClean="0"/>
              <a:t>Latency tests still show great improvement over current delivery</a:t>
            </a:r>
          </a:p>
          <a:p>
            <a:pPr lvl="2">
              <a:spcBef>
                <a:spcPts val="0"/>
              </a:spcBef>
            </a:pPr>
            <a:r>
              <a:rPr lang="en-US" sz="2000" dirty="0" smtClean="0"/>
              <a:t>Note:  DADDS at NSOF and WCDA will be set up to feed both into both sites – resolve the minor differences due to geographic variations (everything received at either site will be received at both sites)</a:t>
            </a:r>
            <a:endParaRPr lang="en-US" sz="2000" dirty="0"/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hape 94"/>
          <p:cNvSpPr txBox="1"/>
          <p:nvPr/>
        </p:nvSpPr>
        <p:spPr>
          <a:xfrm>
            <a:off x="0" y="-142211"/>
            <a:ext cx="9144000" cy="147002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lvl="0" algn="ctr">
              <a:lnSpc>
                <a:spcPct val="108333"/>
              </a:lnSpc>
              <a:buSzPct val="25000"/>
            </a:pPr>
            <a:r>
              <a:rPr lang="en-US" sz="3600" dirty="0" smtClean="0"/>
              <a:t>GOES DCS Contact Information</a:t>
            </a:r>
            <a:endParaRPr lang="en-US" sz="3600" b="0" i="0" u="none" strike="noStrike" cap="none" baseline="0" dirty="0">
              <a:solidFill>
                <a:srgbClr val="00B0F0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sp>
        <p:nvSpPr>
          <p:cNvPr id="95" name="Shape 95"/>
          <p:cNvSpPr txBox="1"/>
          <p:nvPr/>
        </p:nvSpPr>
        <p:spPr>
          <a:xfrm>
            <a:off x="8001000" y="6543675"/>
            <a:ext cx="1082331" cy="24447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</a:t>
            </a:fld>
            <a:endParaRPr lang="en-US" sz="1200" b="0" i="0" u="none" strike="noStrike" cap="none" baseline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6" name="Shape 96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r>
              <a:rPr lang="en-US" sz="1800" b="1" dirty="0"/>
              <a:t>Kay Metcalf</a:t>
            </a:r>
          </a:p>
          <a:p>
            <a:pPr lvl="1"/>
            <a:r>
              <a:rPr lang="en-US" sz="1800" b="1" dirty="0"/>
              <a:t>GOES DCS Program Manager</a:t>
            </a:r>
          </a:p>
          <a:p>
            <a:pPr lvl="1"/>
            <a:r>
              <a:rPr lang="en-US" sz="1800" b="1" dirty="0">
                <a:hlinkClick r:id="rId4"/>
              </a:rPr>
              <a:t>kay.metcalf@noaa.gov</a:t>
            </a:r>
            <a:endParaRPr lang="en-US" sz="1800" b="1" dirty="0"/>
          </a:p>
          <a:p>
            <a:pPr lvl="1"/>
            <a:r>
              <a:rPr lang="en-US" sz="1800" b="1" dirty="0" smtClean="0"/>
              <a:t>301-817-4558</a:t>
            </a:r>
          </a:p>
          <a:p>
            <a:r>
              <a:rPr lang="en-US" sz="1800" b="1" dirty="0" err="1" smtClean="0"/>
              <a:t>Letecia</a:t>
            </a:r>
            <a:r>
              <a:rPr lang="en-US" sz="1800" b="1" dirty="0" smtClean="0"/>
              <a:t> Reeves</a:t>
            </a:r>
          </a:p>
          <a:p>
            <a:pPr lvl="1"/>
            <a:r>
              <a:rPr lang="en-US" sz="1800" b="1" dirty="0" smtClean="0"/>
              <a:t>GOES DCS Customer Service</a:t>
            </a:r>
          </a:p>
          <a:p>
            <a:pPr lvl="1"/>
            <a:r>
              <a:rPr lang="en-US" sz="1800" b="1" dirty="0" smtClean="0">
                <a:hlinkClick r:id="rId5"/>
              </a:rPr>
              <a:t>Letecia.reeves@noaa.gov</a:t>
            </a:r>
            <a:endParaRPr lang="en-US" sz="1800" b="1" dirty="0" smtClean="0"/>
          </a:p>
          <a:p>
            <a:pPr lvl="1"/>
            <a:r>
              <a:rPr lang="en-US" sz="1800" b="1" dirty="0" smtClean="0"/>
              <a:t>301-817-4563</a:t>
            </a:r>
            <a:endParaRPr lang="en-US" sz="1800" b="1" dirty="0"/>
          </a:p>
          <a:p>
            <a:pPr lvl="1"/>
            <a:endParaRPr lang="en-US" sz="1800" b="1" dirty="0"/>
          </a:p>
          <a:p>
            <a:r>
              <a:rPr lang="en-US" sz="1800" b="1" dirty="0"/>
              <a:t>URL</a:t>
            </a:r>
          </a:p>
          <a:p>
            <a:pPr lvl="1"/>
            <a:r>
              <a:rPr lang="en-US" sz="1800" b="1" dirty="0">
                <a:hlinkClick r:id="rId6"/>
              </a:rPr>
              <a:t>http://noaasis.noaa.gov/DCS</a:t>
            </a:r>
            <a:endParaRPr lang="en-US" sz="1800" b="1" dirty="0"/>
          </a:p>
          <a:p>
            <a:pPr lvl="1"/>
            <a:r>
              <a:rPr lang="en-US" sz="1800" b="1" dirty="0">
                <a:hlinkClick r:id="rId7"/>
              </a:rPr>
              <a:t>https://dcs1.noaa.gov</a:t>
            </a:r>
            <a:endParaRPr lang="en-US" sz="1800" b="1" dirty="0"/>
          </a:p>
          <a:p>
            <a:pPr lvl="1"/>
            <a:r>
              <a:rPr lang="en-US" sz="1800" b="1" dirty="0">
                <a:hlinkClick r:id="rId8"/>
              </a:rPr>
              <a:t>https://dcs2.noaa.gov</a:t>
            </a:r>
            <a:endParaRPr lang="en-US" sz="1800" b="1" dirty="0"/>
          </a:p>
          <a:p>
            <a:pPr lvl="1"/>
            <a:r>
              <a:rPr lang="en-US" sz="1800" b="1" dirty="0">
                <a:hlinkClick r:id="rId9"/>
              </a:rPr>
              <a:t>https://dcs3.noaa.gov</a:t>
            </a:r>
            <a:endParaRPr lang="en-US" sz="1800" b="1" dirty="0"/>
          </a:p>
          <a:p>
            <a:pPr lvl="1"/>
            <a:r>
              <a:rPr lang="en-US" sz="1800" b="1" dirty="0">
                <a:hlinkClick r:id="rId10"/>
              </a:rPr>
              <a:t>https://dcs4.noaa.gov</a:t>
            </a:r>
            <a:endParaRPr lang="en-US" sz="1800" b="1" dirty="0"/>
          </a:p>
        </p:txBody>
      </p:sp>
    </p:spTree>
    <p:extLst>
      <p:ext uri="{BB962C8B-B14F-4D97-AF65-F5344CB8AC3E}">
        <p14:creationId xmlns:p14="http://schemas.microsoft.com/office/powerpoint/2010/main" val="457130259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tyle3-presentationtemp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592</TotalTime>
  <Words>200</Words>
  <Application>Microsoft Office PowerPoint</Application>
  <PresentationFormat>On-screen Show (4:3)</PresentationFormat>
  <Paragraphs>36</Paragraphs>
  <Slides>3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4" baseType="lpstr">
      <vt:lpstr>style3-presentationtemp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kay.metcalf</dc:creator>
  <cp:lastModifiedBy>Kay</cp:lastModifiedBy>
  <cp:revision>40</cp:revision>
  <dcterms:modified xsi:type="dcterms:W3CDTF">2016-04-28T22:07:33Z</dcterms:modified>
</cp:coreProperties>
</file>